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75" r:id="rId3"/>
    <p:sldId id="284" r:id="rId4"/>
    <p:sldId id="285" r:id="rId5"/>
    <p:sldId id="286" r:id="rId6"/>
    <p:sldId id="257" r:id="rId7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6949E7-BBA9-4D83-A304-48745FA4335A}">
          <p14:sldIdLst>
            <p14:sldId id="256"/>
            <p14:sldId id="275"/>
            <p14:sldId id="284"/>
            <p14:sldId id="285"/>
            <p14:sldId id="286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5E5E"/>
    <a:srgbClr val="960000"/>
    <a:srgbClr val="E9EBF5"/>
    <a:srgbClr val="00B050"/>
    <a:srgbClr val="FF6565"/>
    <a:srgbClr val="7EBEEA"/>
    <a:srgbClr val="48BDC1"/>
    <a:srgbClr val="0675BC"/>
    <a:srgbClr val="664D9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8014" autoAdjust="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2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EF1E89-88C5-4A6B-9A30-D8A06648E9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7D0856-23B9-40ED-B408-C4A3135798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D9A76-1189-4BD4-9D6C-6ECC6CF7FD58}" type="datetimeFigureOut">
              <a:rPr lang="en-PH" smtClean="0"/>
              <a:t>03/08/2022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BD3E8C-82D9-4F79-8F03-0FC7613AB6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5A65D8-E13E-4AFA-9208-5DE84574E6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79D5F-6F99-49B8-BA4B-282908A82A5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42216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87C63-32BA-47FD-BD74-2FEA153A58E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902C2-044D-4F26-87DC-033E4CEE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44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7E32EE-53C1-4D26-AF6F-0D1338718D9B}"/>
              </a:ext>
            </a:extLst>
          </p:cNvPr>
          <p:cNvSpPr/>
          <p:nvPr userDrawn="1"/>
        </p:nvSpPr>
        <p:spPr>
          <a:xfrm>
            <a:off x="0" y="0"/>
            <a:ext cx="12192000" cy="5822830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lighting">
            <a:hlinkClick r:id="" action="ppaction://media"/>
            <a:extLst>
              <a:ext uri="{FF2B5EF4-FFF2-40B4-BE49-F238E27FC236}">
                <a16:creationId xmlns:a16="http://schemas.microsoft.com/office/drawing/2014/main" id="{8D5E430C-F941-4D6B-B2DC-154B16F4B5D0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9744" y="1461028"/>
            <a:ext cx="5354039" cy="40155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1F14E9-9831-4541-8B58-56B47A1EE3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91176" y="1465177"/>
            <a:ext cx="5776823" cy="3355581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ADD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E5E757-C71F-4B6D-8FB3-1830A912D6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91176" y="4876830"/>
            <a:ext cx="5776824" cy="515994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 b="1" i="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92D8CA-3DE2-41B9-AB31-B0E839BF193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765" y="80453"/>
            <a:ext cx="2950470" cy="14173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CC188D-1DA2-44CF-9FE5-A3C83C25B448}"/>
              </a:ext>
            </a:extLst>
          </p:cNvPr>
          <p:cNvPicPr/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35"/>
          <a:stretch/>
        </p:blipFill>
        <p:spPr bwMode="auto">
          <a:xfrm>
            <a:off x="1523999" y="5840489"/>
            <a:ext cx="8363486" cy="937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C838DA-A346-485D-8D68-F54B3CF13B6A}"/>
              </a:ext>
            </a:extLst>
          </p:cNvPr>
          <p:cNvPicPr/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2" r="8535"/>
          <a:stretch/>
        </p:blipFill>
        <p:spPr bwMode="auto">
          <a:xfrm>
            <a:off x="8153400" y="5837568"/>
            <a:ext cx="2587952" cy="9370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39A2850-618D-4741-9457-0F79253D956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06040722"/>
              </p:ext>
            </p:extLst>
          </p:nvPr>
        </p:nvGraphicFramePr>
        <p:xfrm>
          <a:off x="8614879" y="6448616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10,2020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46FBB-42F1-4240-AFA5-F54BA7E644EC}"/>
              </a:ext>
            </a:extLst>
          </p:cNvPr>
          <p:cNvSpPr txBox="1">
            <a:spLocks/>
          </p:cNvSpPr>
          <p:nvPr userDrawn="1"/>
        </p:nvSpPr>
        <p:spPr>
          <a:xfrm>
            <a:off x="10213810" y="6466316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8BF8764E-919D-4FF1-B9C1-4F64A5AB50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E61A2A-A924-49B0-9433-0FCD3D5333F9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62EC49C9-A873-4844-941D-0196E2A764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B250E956-660A-4CA8-9FCD-B084D948E6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4A6D72F-D5D8-40ED-8A86-6B759318CC6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0C5892-9567-4FE6-A0F8-BFF667F86306}"/>
              </a:ext>
            </a:extLst>
          </p:cNvPr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8" r="63144"/>
          <a:stretch/>
        </p:blipFill>
        <p:spPr bwMode="auto">
          <a:xfrm>
            <a:off x="1907773" y="5905727"/>
            <a:ext cx="2983404" cy="78364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CDA09B1-383F-4E69-AAE0-D44239989B21}"/>
              </a:ext>
            </a:extLst>
          </p:cNvPr>
          <p:cNvSpPr/>
          <p:nvPr userDrawn="1"/>
        </p:nvSpPr>
        <p:spPr>
          <a:xfrm>
            <a:off x="1481001" y="5922984"/>
            <a:ext cx="1082880" cy="820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4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12" repeatCount="indefinite" fill="remove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9F6F9E-A9CB-4AE6-935D-CE5142845EE7}"/>
              </a:ext>
            </a:extLst>
          </p:cNvPr>
          <p:cNvSpPr/>
          <p:nvPr userDrawn="1"/>
        </p:nvSpPr>
        <p:spPr>
          <a:xfrm>
            <a:off x="-255917" y="-50306"/>
            <a:ext cx="12447917" cy="1740994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01F1C6-5873-435F-AF47-8734DF0007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8FC290-82EA-4A3D-93DA-AEBD9950B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296080"/>
          </a:xfrm>
        </p:spPr>
        <p:txBody>
          <a:bodyPr vert="eaVert"/>
          <a:lstStyle>
            <a:lvl1pPr>
              <a:defRPr>
                <a:latin typeface="Bookman Old Style" panose="02050604050505020204" pitchFamily="18" charset="0"/>
              </a:defRPr>
            </a:lvl1pPr>
            <a:lvl2pPr>
              <a:defRPr>
                <a:latin typeface="Bookman Old Style" panose="02050604050505020204" pitchFamily="18" charset="0"/>
              </a:defRPr>
            </a:lvl2pPr>
            <a:lvl3pPr>
              <a:defRPr>
                <a:latin typeface="Bookman Old Style" panose="02050604050505020204" pitchFamily="18" charset="0"/>
              </a:defRPr>
            </a:lvl3pPr>
            <a:lvl4pPr>
              <a:defRPr>
                <a:latin typeface="Bookman Old Style" panose="02050604050505020204" pitchFamily="18" charset="0"/>
              </a:defRPr>
            </a:lvl4pPr>
            <a:lvl5pPr>
              <a:defRPr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17DA3F-7B3A-4C21-ABDC-197C909DE92A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3" r="8240"/>
          <a:stretch/>
        </p:blipFill>
        <p:spPr bwMode="auto">
          <a:xfrm>
            <a:off x="5305424" y="6121705"/>
            <a:ext cx="6048376" cy="65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9F8690-83E4-40DB-B0C8-187B7EC58B5B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920146" y="6124847"/>
            <a:ext cx="5910534" cy="65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141D61-06CA-464D-A5D8-B72977F9CFB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02640661"/>
              </p:ext>
            </p:extLst>
          </p:nvPr>
        </p:nvGraphicFramePr>
        <p:xfrm>
          <a:off x="8814388" y="6455764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10,2020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D92BA4A-9A8F-446E-BEEA-2B086393FAF7}"/>
              </a:ext>
            </a:extLst>
          </p:cNvPr>
          <p:cNvSpPr txBox="1">
            <a:spLocks/>
          </p:cNvSpPr>
          <p:nvPr userDrawn="1"/>
        </p:nvSpPr>
        <p:spPr>
          <a:xfrm>
            <a:off x="10418552" y="6450098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8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14CD37-A6D0-48DF-8322-01E231FDCF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3E461-6119-4EF7-8C3C-EAF967C67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397BD3-2275-4BF2-917C-BA1D6DD5E92C}"/>
              </a:ext>
            </a:extLst>
          </p:cNvPr>
          <p:cNvSpPr/>
          <p:nvPr userDrawn="1"/>
        </p:nvSpPr>
        <p:spPr>
          <a:xfrm>
            <a:off x="-9526" y="-50306"/>
            <a:ext cx="12201525" cy="1740994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C2334-B9D9-461D-9062-EEE0E9416C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3259E-57FF-4DFC-B70B-D57421FC3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47850"/>
            <a:ext cx="10515600" cy="4273855"/>
          </a:xfrm>
        </p:spPr>
        <p:txBody>
          <a:bodyPr/>
          <a:lstStyle>
            <a:lvl1pPr>
              <a:defRPr>
                <a:latin typeface="Bookman Old Style" panose="02050604050505020204" pitchFamily="18" charset="0"/>
              </a:defRPr>
            </a:lvl1pPr>
            <a:lvl2pPr>
              <a:defRPr>
                <a:latin typeface="Bookman Old Style" panose="02050604050505020204" pitchFamily="18" charset="0"/>
              </a:defRPr>
            </a:lvl2pPr>
            <a:lvl3pPr>
              <a:defRPr>
                <a:latin typeface="Bookman Old Style" panose="02050604050505020204" pitchFamily="18" charset="0"/>
              </a:defRPr>
            </a:lvl3pPr>
            <a:lvl4pPr>
              <a:defRPr>
                <a:latin typeface="Bookman Old Style" panose="02050604050505020204" pitchFamily="18" charset="0"/>
              </a:defRPr>
            </a:lvl4pPr>
            <a:lvl5pPr>
              <a:defRPr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D1414A2-0990-4015-A8A1-F063865FC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9058" y="6330560"/>
            <a:ext cx="414067" cy="365125"/>
          </a:xfrm>
        </p:spPr>
        <p:txBody>
          <a:bodyPr/>
          <a:lstStyle/>
          <a:p>
            <a:fld id="{E4A6D72F-D5D8-40ED-8A86-6B759318CC6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951521-7928-496B-818E-831C0E7049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4" r="8555"/>
          <a:stretch/>
        </p:blipFill>
        <p:spPr>
          <a:xfrm>
            <a:off x="6901132" y="6121705"/>
            <a:ext cx="4458420" cy="6935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0AB249-9188-4A0C-87F4-F294530490A1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838200" y="6124847"/>
            <a:ext cx="5844398" cy="65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005EF3-2382-4623-A247-2F84692BD60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82401570"/>
              </p:ext>
            </p:extLst>
          </p:nvPr>
        </p:nvGraphicFramePr>
        <p:xfrm>
          <a:off x="9347992" y="6450098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10,2020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292F81F-D4E1-4532-B1CF-2C6A99F0CC8E}"/>
              </a:ext>
            </a:extLst>
          </p:cNvPr>
          <p:cNvSpPr txBox="1">
            <a:spLocks/>
          </p:cNvSpPr>
          <p:nvPr userDrawn="1"/>
        </p:nvSpPr>
        <p:spPr>
          <a:xfrm>
            <a:off x="10939733" y="6450098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D342C3-603B-4BBF-982B-F092085FBEDB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1136650" y="6126048"/>
            <a:ext cx="5844398" cy="6526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6DD376-8B75-4C06-A4A0-1EA9A2C781B6}"/>
              </a:ext>
            </a:extLst>
          </p:cNvPr>
          <p:cNvSpPr/>
          <p:nvPr userDrawn="1"/>
        </p:nvSpPr>
        <p:spPr>
          <a:xfrm>
            <a:off x="704850" y="6180214"/>
            <a:ext cx="952500" cy="635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6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453C7D4-2B21-43C1-8A1D-82CD8460A5ED}"/>
              </a:ext>
            </a:extLst>
          </p:cNvPr>
          <p:cNvSpPr/>
          <p:nvPr userDrawn="1"/>
        </p:nvSpPr>
        <p:spPr>
          <a:xfrm>
            <a:off x="-255917" y="-50306"/>
            <a:ext cx="12447917" cy="6139956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98EF73-9546-483D-9EAD-DFB6329625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D0917-E86B-442A-882B-336824D59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DF763E-1509-4515-BAFA-E814BDB60D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4" r="8301"/>
          <a:stretch/>
        </p:blipFill>
        <p:spPr>
          <a:xfrm>
            <a:off x="6830680" y="6121705"/>
            <a:ext cx="4516769" cy="693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702010-605F-4CF2-9B41-A3AB74BFE820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920146" y="6124847"/>
            <a:ext cx="5910534" cy="65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09C2779-491C-4D47-959D-0BC7B0C2D78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05833679"/>
              </p:ext>
            </p:extLst>
          </p:nvPr>
        </p:nvGraphicFramePr>
        <p:xfrm>
          <a:off x="9335054" y="6450098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10,2020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98493A-4534-4CA0-871E-2133AF8DA10C}"/>
              </a:ext>
            </a:extLst>
          </p:cNvPr>
          <p:cNvSpPr txBox="1">
            <a:spLocks/>
          </p:cNvSpPr>
          <p:nvPr userDrawn="1"/>
        </p:nvSpPr>
        <p:spPr>
          <a:xfrm>
            <a:off x="10933382" y="6450098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2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692594-4F40-4A92-BAF4-8A3913445AA3}"/>
              </a:ext>
            </a:extLst>
          </p:cNvPr>
          <p:cNvSpPr/>
          <p:nvPr userDrawn="1"/>
        </p:nvSpPr>
        <p:spPr>
          <a:xfrm>
            <a:off x="-255917" y="-50306"/>
            <a:ext cx="12447917" cy="1740994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D02AD6-4433-4D36-B5CB-B18AB9DAD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07EE7-D66A-4C98-A355-90546EA8E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Bookman Old Style" panose="0205060405050502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1DB268-2C49-45FC-9159-62EEC31A8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16630"/>
          </a:xfrm>
        </p:spPr>
        <p:txBody>
          <a:bodyPr/>
          <a:lstStyle>
            <a:lvl1pPr>
              <a:defRPr>
                <a:latin typeface="Bookman Old Style" panose="02050604050505020204" pitchFamily="18" charset="0"/>
              </a:defRPr>
            </a:lvl1pPr>
            <a:lvl2pPr>
              <a:defRPr>
                <a:latin typeface="Bookman Old Style" panose="02050604050505020204" pitchFamily="18" charset="0"/>
              </a:defRPr>
            </a:lvl2pPr>
            <a:lvl3pPr>
              <a:defRPr>
                <a:latin typeface="Bookman Old Style" panose="02050604050505020204" pitchFamily="18" charset="0"/>
              </a:defRPr>
            </a:lvl3pPr>
            <a:lvl4pPr>
              <a:defRPr>
                <a:latin typeface="Bookman Old Style" panose="02050604050505020204" pitchFamily="18" charset="0"/>
              </a:defRPr>
            </a:lvl4pPr>
            <a:lvl5pPr>
              <a:defRPr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C5F13D-BCF4-4ECC-B0F0-F466F65960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Bookman Old Style" panose="0205060405050502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DB6016-D228-427A-AFA2-964C4988A4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16630"/>
          </a:xfrm>
        </p:spPr>
        <p:txBody>
          <a:bodyPr/>
          <a:lstStyle>
            <a:lvl1pPr>
              <a:defRPr>
                <a:latin typeface="Bookman Old Style" panose="02050604050505020204" pitchFamily="18" charset="0"/>
              </a:defRPr>
            </a:lvl1pPr>
            <a:lvl2pPr>
              <a:defRPr>
                <a:latin typeface="Bookman Old Style" panose="02050604050505020204" pitchFamily="18" charset="0"/>
              </a:defRPr>
            </a:lvl2pPr>
            <a:lvl3pPr>
              <a:defRPr>
                <a:latin typeface="Bookman Old Style" panose="02050604050505020204" pitchFamily="18" charset="0"/>
              </a:defRPr>
            </a:lvl3pPr>
            <a:lvl4pPr>
              <a:defRPr>
                <a:latin typeface="Bookman Old Style" panose="02050604050505020204" pitchFamily="18" charset="0"/>
              </a:defRPr>
            </a:lvl4pPr>
            <a:lvl5pPr>
              <a:defRPr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57829B-690A-4463-A5BB-7AEA27A71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4" r="7634"/>
          <a:stretch/>
        </p:blipFill>
        <p:spPr>
          <a:xfrm>
            <a:off x="6830680" y="6121705"/>
            <a:ext cx="4521531" cy="6935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BFF133-89B5-4303-8136-98289A3E47BF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920146" y="6124847"/>
            <a:ext cx="5910534" cy="65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5DA6E9B-037E-4BE6-94BC-D7E4CC44402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91282757"/>
              </p:ext>
            </p:extLst>
          </p:nvPr>
        </p:nvGraphicFramePr>
        <p:xfrm>
          <a:off x="9376520" y="6485974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10,2020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A38C92A-BD09-4754-B80A-5D640BAC3BBA}"/>
              </a:ext>
            </a:extLst>
          </p:cNvPr>
          <p:cNvSpPr txBox="1">
            <a:spLocks/>
          </p:cNvSpPr>
          <p:nvPr userDrawn="1"/>
        </p:nvSpPr>
        <p:spPr>
          <a:xfrm>
            <a:off x="10981126" y="6492875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83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30C94E-ED3C-4F20-9899-C61DF744B6FF}"/>
              </a:ext>
            </a:extLst>
          </p:cNvPr>
          <p:cNvSpPr/>
          <p:nvPr userDrawn="1"/>
        </p:nvSpPr>
        <p:spPr>
          <a:xfrm>
            <a:off x="-255917" y="-50306"/>
            <a:ext cx="12447917" cy="1740994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D32C01-57AC-453B-9EED-B9D27B0C77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6AC9F-A847-4C72-95ED-89DCAF2B3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96080"/>
          </a:xfrm>
        </p:spPr>
        <p:txBody>
          <a:bodyPr/>
          <a:lstStyle>
            <a:lvl1pPr>
              <a:defRPr>
                <a:latin typeface="Bookman Old Style" panose="02050604050505020204" pitchFamily="18" charset="0"/>
              </a:defRPr>
            </a:lvl1pPr>
            <a:lvl2pPr>
              <a:defRPr>
                <a:latin typeface="Bookman Old Style" panose="02050604050505020204" pitchFamily="18" charset="0"/>
              </a:defRPr>
            </a:lvl2pPr>
            <a:lvl3pPr>
              <a:defRPr>
                <a:latin typeface="Bookman Old Style" panose="02050604050505020204" pitchFamily="18" charset="0"/>
              </a:defRPr>
            </a:lvl3pPr>
            <a:lvl4pPr>
              <a:defRPr>
                <a:latin typeface="Bookman Old Style" panose="02050604050505020204" pitchFamily="18" charset="0"/>
              </a:defRPr>
            </a:lvl4pPr>
            <a:lvl5pPr>
              <a:defRPr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667CE-1F52-4D9D-A199-7BD1A607B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96080"/>
          </a:xfrm>
        </p:spPr>
        <p:txBody>
          <a:bodyPr/>
          <a:lstStyle>
            <a:lvl1pPr>
              <a:defRPr>
                <a:latin typeface="Bookman Old Style" panose="02050604050505020204" pitchFamily="18" charset="0"/>
              </a:defRPr>
            </a:lvl1pPr>
            <a:lvl2pPr>
              <a:defRPr>
                <a:latin typeface="Bookman Old Style" panose="02050604050505020204" pitchFamily="18" charset="0"/>
              </a:defRPr>
            </a:lvl2pPr>
            <a:lvl3pPr>
              <a:defRPr>
                <a:latin typeface="Bookman Old Style" panose="02050604050505020204" pitchFamily="18" charset="0"/>
              </a:defRPr>
            </a:lvl3pPr>
            <a:lvl4pPr>
              <a:defRPr>
                <a:latin typeface="Bookman Old Style" panose="02050604050505020204" pitchFamily="18" charset="0"/>
              </a:defRPr>
            </a:lvl4pPr>
            <a:lvl5pPr>
              <a:defRPr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0DBDC4-E0E5-4AF9-8C81-A8AD81AAC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4" r="7727"/>
          <a:stretch/>
        </p:blipFill>
        <p:spPr>
          <a:xfrm>
            <a:off x="6830680" y="6121705"/>
            <a:ext cx="4523120" cy="6935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A25B3F-B379-4E88-86E0-AD8FD37F8D0B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920146" y="6124847"/>
            <a:ext cx="5910534" cy="65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5DAF1CF-7428-494B-AF10-0F925FD4FEF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18920277"/>
              </p:ext>
            </p:extLst>
          </p:nvPr>
        </p:nvGraphicFramePr>
        <p:xfrm>
          <a:off x="9462292" y="6439224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10,2020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74CDE-B98C-4A71-BA38-9D76260055C0}"/>
              </a:ext>
            </a:extLst>
          </p:cNvPr>
          <p:cNvSpPr txBox="1">
            <a:spLocks/>
          </p:cNvSpPr>
          <p:nvPr userDrawn="1"/>
        </p:nvSpPr>
        <p:spPr>
          <a:xfrm>
            <a:off x="11064820" y="6450098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05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5CB6B0-A75E-4939-86A7-36245F451189}"/>
              </a:ext>
            </a:extLst>
          </p:cNvPr>
          <p:cNvSpPr/>
          <p:nvPr userDrawn="1"/>
        </p:nvSpPr>
        <p:spPr>
          <a:xfrm>
            <a:off x="-255917" y="-50306"/>
            <a:ext cx="12447917" cy="1740994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03EF73-A06A-414F-B3EE-1AEA23E64D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0A343E-79DD-428D-8619-26D22DFF1C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4" r="8301"/>
          <a:stretch/>
        </p:blipFill>
        <p:spPr>
          <a:xfrm>
            <a:off x="6830680" y="6121705"/>
            <a:ext cx="4340527" cy="693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1BA03F-55B9-4BAB-BC51-67712B6980A4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920146" y="6124847"/>
            <a:ext cx="5910534" cy="65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35B5BDE-732C-43E9-8620-6527A9FCED2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56701642"/>
              </p:ext>
            </p:extLst>
          </p:nvPr>
        </p:nvGraphicFramePr>
        <p:xfrm>
          <a:off x="9182651" y="6459838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10,2020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BE6DCC2-C59F-46CD-8B0A-2E4BF91AA6B2}"/>
              </a:ext>
            </a:extLst>
          </p:cNvPr>
          <p:cNvSpPr txBox="1">
            <a:spLocks/>
          </p:cNvSpPr>
          <p:nvPr userDrawn="1"/>
        </p:nvSpPr>
        <p:spPr>
          <a:xfrm>
            <a:off x="10775729" y="6454417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5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5B3337-857B-4BDE-86D2-386B53A79621}"/>
              </a:ext>
            </a:extLst>
          </p:cNvPr>
          <p:cNvSpPr/>
          <p:nvPr userDrawn="1"/>
        </p:nvSpPr>
        <p:spPr>
          <a:xfrm>
            <a:off x="-255917" y="0"/>
            <a:ext cx="12447917" cy="4546154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4C8053-B688-4AE7-907D-86BA490682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4"/>
          <a:stretch/>
        </p:blipFill>
        <p:spPr>
          <a:xfrm>
            <a:off x="6830680" y="6121705"/>
            <a:ext cx="4517367" cy="693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BE8722-3716-4492-9692-E96ABE3A98C9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920146" y="6124847"/>
            <a:ext cx="5910534" cy="65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507BE1-7E47-4482-BBA7-AA52084062E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02640661"/>
              </p:ext>
            </p:extLst>
          </p:nvPr>
        </p:nvGraphicFramePr>
        <p:xfrm>
          <a:off x="8814388" y="6455764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10,2020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A849F03-A332-42CE-A4F7-2E0EADAD3EA4}"/>
              </a:ext>
            </a:extLst>
          </p:cNvPr>
          <p:cNvSpPr txBox="1">
            <a:spLocks/>
          </p:cNvSpPr>
          <p:nvPr userDrawn="1"/>
        </p:nvSpPr>
        <p:spPr>
          <a:xfrm>
            <a:off x="10418552" y="6450098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AABF0B-B6FD-4545-A72B-3135F7D904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0748" t="18795" r="5180" b="7564"/>
          <a:stretch/>
        </p:blipFill>
        <p:spPr>
          <a:xfrm>
            <a:off x="0" y="-60960"/>
            <a:ext cx="12192000" cy="692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3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35280C1-1489-411E-A38D-E8E6DBE3F24C}"/>
              </a:ext>
            </a:extLst>
          </p:cNvPr>
          <p:cNvSpPr/>
          <p:nvPr userDrawn="1"/>
        </p:nvSpPr>
        <p:spPr>
          <a:xfrm>
            <a:off x="-255916" y="-50306"/>
            <a:ext cx="5439104" cy="2107706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2F5C7A-5A10-43B1-8DD8-DDAC0292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42268-8690-48F0-83ED-6BDD4FAA7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Bookman Old Style" panose="02050604050505020204" pitchFamily="18" charset="0"/>
              </a:defRPr>
            </a:lvl1pPr>
            <a:lvl2pPr>
              <a:defRPr sz="2800">
                <a:latin typeface="Bookman Old Style" panose="02050604050505020204" pitchFamily="18" charset="0"/>
              </a:defRPr>
            </a:lvl2pPr>
            <a:lvl3pPr>
              <a:defRPr sz="2400">
                <a:latin typeface="Bookman Old Style" panose="02050604050505020204" pitchFamily="18" charset="0"/>
              </a:defRPr>
            </a:lvl3pPr>
            <a:lvl4pPr>
              <a:defRPr sz="2000">
                <a:latin typeface="Bookman Old Style" panose="02050604050505020204" pitchFamily="18" charset="0"/>
              </a:defRPr>
            </a:lvl4pPr>
            <a:lvl5pPr>
              <a:defRPr sz="2000">
                <a:latin typeface="Bookman Old Style" panose="0205060405050502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55F37C-C99F-41AF-94D1-EA766BC443CC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3" r="8240"/>
          <a:stretch/>
        </p:blipFill>
        <p:spPr bwMode="auto">
          <a:xfrm>
            <a:off x="5305424" y="6121705"/>
            <a:ext cx="6048376" cy="6526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062DCA-5D02-4EC3-94E6-9FCCF3EB4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Bookman Old Style" panose="020506040505050202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123025-CF35-46DA-94D9-8843EC9E6F5F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920146" y="6124847"/>
            <a:ext cx="5910534" cy="65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561051-7801-415F-BA6A-F3092A279A4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02640661"/>
              </p:ext>
            </p:extLst>
          </p:nvPr>
        </p:nvGraphicFramePr>
        <p:xfrm>
          <a:off x="8814388" y="6455764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10,2020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63031-3624-4286-B50F-FB2777677955}"/>
              </a:ext>
            </a:extLst>
          </p:cNvPr>
          <p:cNvSpPr txBox="1">
            <a:spLocks/>
          </p:cNvSpPr>
          <p:nvPr userDrawn="1"/>
        </p:nvSpPr>
        <p:spPr>
          <a:xfrm>
            <a:off x="10418552" y="6450098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CA384E-C222-4D62-B4A4-2A02A702E442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1136650" y="6126048"/>
            <a:ext cx="5844398" cy="65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A52FA44-0B67-413C-A8CE-27F1997D8FBE}"/>
              </a:ext>
            </a:extLst>
          </p:cNvPr>
          <p:cNvSpPr/>
          <p:nvPr userDrawn="1"/>
        </p:nvSpPr>
        <p:spPr>
          <a:xfrm>
            <a:off x="704850" y="6180214"/>
            <a:ext cx="952500" cy="635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6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25F8A5-A392-434F-8C58-95603D7085A3}"/>
              </a:ext>
            </a:extLst>
          </p:cNvPr>
          <p:cNvSpPr/>
          <p:nvPr userDrawn="1"/>
        </p:nvSpPr>
        <p:spPr>
          <a:xfrm>
            <a:off x="-255916" y="-50306"/>
            <a:ext cx="5439104" cy="2107706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618F05-C9EC-4D76-96DA-55FFBE076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922A36-F9B7-4010-8E96-624CA16FD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F92C17-8901-4CB9-B051-477BB1769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Bookman Old Style" panose="020506040505050202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21D11C-78FB-4354-AD73-50A9B9AF2CEE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3" r="8240"/>
          <a:stretch/>
        </p:blipFill>
        <p:spPr bwMode="auto">
          <a:xfrm>
            <a:off x="5305424" y="6121705"/>
            <a:ext cx="6048376" cy="65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3511D9-BF0E-47F0-9471-6EF44EA53FB9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920146" y="6124847"/>
            <a:ext cx="5910534" cy="65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2215EB6-F94A-489C-A058-65516DDAF54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02640661"/>
              </p:ext>
            </p:extLst>
          </p:nvPr>
        </p:nvGraphicFramePr>
        <p:xfrm>
          <a:off x="8814388" y="6455764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10,2020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5F3F1-8B45-4D78-B082-82D3808260D9}"/>
              </a:ext>
            </a:extLst>
          </p:cNvPr>
          <p:cNvSpPr txBox="1">
            <a:spLocks/>
          </p:cNvSpPr>
          <p:nvPr userDrawn="1"/>
        </p:nvSpPr>
        <p:spPr>
          <a:xfrm>
            <a:off x="10418552" y="6450098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013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CCF0F-3F45-471D-ACAC-E5B0AD87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9771F-D520-4C00-9BCD-18A7F83DA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E1BB5-05AE-4E9B-B9F0-714A90E44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61A2A-A924-49B0-9433-0FCD3D5333F9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7FF29-AE11-4062-A8D4-A1CCAF0B5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08604-D03B-4DB5-86DB-9F09EF259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6D72F-D5D8-40ED-8A86-6B759318C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SIP%20Materials/sip_annex_4_identifying_priority_improvement_areas.doc" TargetMode="External"/><Relationship Id="rId3" Type="http://schemas.openxmlformats.org/officeDocument/2006/relationships/hyperlink" Target="SIP%20Materials/sip_annex_1b_child_mapping_tool.xls" TargetMode="External"/><Relationship Id="rId7" Type="http://schemas.openxmlformats.org/officeDocument/2006/relationships/hyperlink" Target="SIP%20Materials/sip_annex_3_gap_analysis_template.docx" TargetMode="External"/><Relationship Id="rId12" Type="http://schemas.openxmlformats.org/officeDocument/2006/relationships/hyperlink" Target="SIP%20Materials/sip_annex_11_src_summary_of_information.docx" TargetMode="External"/><Relationship Id="rId2" Type="http://schemas.openxmlformats.org/officeDocument/2006/relationships/hyperlink" Target="SIP%20Materials/sip_annex_1a_school-community_data_template.xl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SIP%20Materials/sip_annex_2c_student-led_school_watching_and_hazard_mapping.docx" TargetMode="External"/><Relationship Id="rId11" Type="http://schemas.openxmlformats.org/officeDocument/2006/relationships/hyperlink" Target="SIP%20Materials/sip_annex_10_annual_implementation_plan_template.doc" TargetMode="External"/><Relationship Id="rId5" Type="http://schemas.openxmlformats.org/officeDocument/2006/relationships/hyperlink" Target="SIP%20Materials/sip_annex_2b_child_protection_policy_implementation_checklist.doc" TargetMode="External"/><Relationship Id="rId10" Type="http://schemas.openxmlformats.org/officeDocument/2006/relationships/hyperlink" Target="SIP%20Materials/sip_annex_9_project_work_plan_and_budget_matrix.docx" TargetMode="External"/><Relationship Id="rId4" Type="http://schemas.openxmlformats.org/officeDocument/2006/relationships/hyperlink" Target="SIP%20Materials/sip_annex_2a_child-friendly_school_survey.docx" TargetMode="External"/><Relationship Id="rId9" Type="http://schemas.openxmlformats.org/officeDocument/2006/relationships/hyperlink" Target="SIP%20Materials/sip_annex_5_planning_worksheet.doc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012C8-2D8F-48CA-AE6D-80D45A3DC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6240" y="1183831"/>
            <a:ext cx="8178800" cy="3692999"/>
          </a:xfrm>
        </p:spPr>
        <p:txBody>
          <a:bodyPr>
            <a:normAutofit/>
          </a:bodyPr>
          <a:lstStyle/>
          <a:p>
            <a:r>
              <a:rPr lang="en-US" dirty="0"/>
              <a:t>Leadership and Governance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70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7840F-D786-420B-9E2D-7FB226A1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2BF31-712C-4EC7-8FA8-3AABA1831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E5100E1-658D-D173-BE84-98FFA91AE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992948"/>
              </p:ext>
            </p:extLst>
          </p:nvPr>
        </p:nvGraphicFramePr>
        <p:xfrm>
          <a:off x="441383" y="106483"/>
          <a:ext cx="11438627" cy="6386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657">
                  <a:extLst>
                    <a:ext uri="{9D8B030D-6E8A-4147-A177-3AD203B41FA5}">
                      <a16:colId xmlns:a16="http://schemas.microsoft.com/office/drawing/2014/main" val="1345242755"/>
                    </a:ext>
                  </a:extLst>
                </a:gridCol>
                <a:gridCol w="2859657">
                  <a:extLst>
                    <a:ext uri="{9D8B030D-6E8A-4147-A177-3AD203B41FA5}">
                      <a16:colId xmlns:a16="http://schemas.microsoft.com/office/drawing/2014/main" val="3619588099"/>
                    </a:ext>
                  </a:extLst>
                </a:gridCol>
                <a:gridCol w="2883900">
                  <a:extLst>
                    <a:ext uri="{9D8B030D-6E8A-4147-A177-3AD203B41FA5}">
                      <a16:colId xmlns:a16="http://schemas.microsoft.com/office/drawing/2014/main" val="3818945645"/>
                    </a:ext>
                  </a:extLst>
                </a:gridCol>
                <a:gridCol w="2835413">
                  <a:extLst>
                    <a:ext uri="{9D8B030D-6E8A-4147-A177-3AD203B41FA5}">
                      <a16:colId xmlns:a16="http://schemas.microsoft.com/office/drawing/2014/main" val="2083990057"/>
                    </a:ext>
                  </a:extLst>
                </a:gridCol>
              </a:tblGrid>
              <a:tr h="53423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Document 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Responsible 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Timeline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996313"/>
                  </a:ext>
                </a:extLst>
              </a:tr>
              <a:tr h="534232"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School Improvement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Crafting and Approval of School Improvement Plan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latin typeface="Bookman Old Style" panose="02050604050505020204" pitchFamily="18" charset="0"/>
                        </a:rPr>
                        <a:t>PIAs identified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latin typeface="Bookman Old Style" panose="02050604050505020204" pitchFamily="18" charset="0"/>
                        </a:rPr>
                        <a:t>Planning Worksheet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latin typeface="Bookman Old Style" panose="02050604050505020204" pitchFamily="18" charset="0"/>
                        </a:rPr>
                        <a:t>Plan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SGC, SPT, Project Teams, School Monitoring Team, all other stakeholders</a:t>
                      </a:r>
                    </a:p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Program/Process Owners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Start of the SIP 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493852"/>
                  </a:ext>
                </a:extLst>
              </a:tr>
              <a:tr h="534232"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Annual Implementation Plan Year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Cull-out PIAs and activities identified for the first year from Planning Worksheet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SGC, SPT, Project Teams</a:t>
                      </a:r>
                    </a:p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Program/Process Owners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Start of Year 1 implementation of SIP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147108"/>
                  </a:ext>
                </a:extLst>
              </a:tr>
              <a:tr h="636344"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SMEA Report</a:t>
                      </a:r>
                    </a:p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Adjusted/Catch-up Plans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Conduct SMEA cum PIR on a quarterly basis using template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School Monitoring Team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Bookman Old Style" panose="02050604050505020204" pitchFamily="18" charset="0"/>
                        </a:rPr>
                        <a:t>SGC, SPT, Project Teams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Bookman Old Style" panose="02050604050505020204" pitchFamily="18" charset="0"/>
                        </a:rPr>
                        <a:t>Program/Process Owners</a:t>
                      </a:r>
                    </a:p>
                    <a:p>
                      <a:endParaRPr lang="en-US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Every end of the Quarter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195898"/>
                  </a:ext>
                </a:extLst>
              </a:tr>
              <a:tr h="534232"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School Report Card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Prepare School Report Card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School Monitoring Team</a:t>
                      </a:r>
                    </a:p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LIS Coordinator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Semestral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619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737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7840F-D786-420B-9E2D-7FB226A1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2BF31-712C-4EC7-8FA8-3AABA1831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E5100E1-658D-D173-BE84-98FFA91AE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041469"/>
              </p:ext>
            </p:extLst>
          </p:nvPr>
        </p:nvGraphicFramePr>
        <p:xfrm>
          <a:off x="441383" y="106483"/>
          <a:ext cx="11438627" cy="6386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657">
                  <a:extLst>
                    <a:ext uri="{9D8B030D-6E8A-4147-A177-3AD203B41FA5}">
                      <a16:colId xmlns:a16="http://schemas.microsoft.com/office/drawing/2014/main" val="1345242755"/>
                    </a:ext>
                  </a:extLst>
                </a:gridCol>
                <a:gridCol w="2859657">
                  <a:extLst>
                    <a:ext uri="{9D8B030D-6E8A-4147-A177-3AD203B41FA5}">
                      <a16:colId xmlns:a16="http://schemas.microsoft.com/office/drawing/2014/main" val="3619588099"/>
                    </a:ext>
                  </a:extLst>
                </a:gridCol>
                <a:gridCol w="2883900">
                  <a:extLst>
                    <a:ext uri="{9D8B030D-6E8A-4147-A177-3AD203B41FA5}">
                      <a16:colId xmlns:a16="http://schemas.microsoft.com/office/drawing/2014/main" val="3818945645"/>
                    </a:ext>
                  </a:extLst>
                </a:gridCol>
                <a:gridCol w="2835413">
                  <a:extLst>
                    <a:ext uri="{9D8B030D-6E8A-4147-A177-3AD203B41FA5}">
                      <a16:colId xmlns:a16="http://schemas.microsoft.com/office/drawing/2014/main" val="2083990057"/>
                    </a:ext>
                  </a:extLst>
                </a:gridCol>
              </a:tblGrid>
              <a:tr h="53423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Document 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Responsible 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Timeline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996313"/>
                  </a:ext>
                </a:extLst>
              </a:tr>
              <a:tr h="534232"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School Improvement Plan (updated)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Revisit SIP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latin typeface="Bookman Old Style" panose="02050604050505020204" pitchFamily="18" charset="0"/>
                        </a:rPr>
                        <a:t>PIAs identified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latin typeface="Bookman Old Style" panose="02050604050505020204" pitchFamily="18" charset="0"/>
                        </a:rPr>
                        <a:t>Planning Worksheet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latin typeface="Bookman Old Style" panose="02050604050505020204" pitchFamily="18" charset="0"/>
                        </a:rPr>
                        <a:t>Plan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SGC, SPT, Project Teams, School Monitoring Team, all other stakeholders</a:t>
                      </a:r>
                    </a:p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Program/Process Owners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October </a:t>
                      </a:r>
                    </a:p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(Before crafting of AIP </a:t>
                      </a:r>
                      <a:r>
                        <a:rPr lang="en-US" dirty="0" err="1">
                          <a:latin typeface="Bookman Old Style" panose="02050604050505020204" pitchFamily="18" charset="0"/>
                        </a:rPr>
                        <a:t>Yr</a:t>
                      </a:r>
                      <a:r>
                        <a:rPr lang="en-US" dirty="0">
                          <a:latin typeface="Bookman Old Style" panose="02050604050505020204" pitchFamily="18" charset="0"/>
                        </a:rPr>
                        <a:t> 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493852"/>
                  </a:ext>
                </a:extLst>
              </a:tr>
              <a:tr h="534232"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Annual Implementation Plan Year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Cull-out PIAs and activities identified for the first year from Planning Worksheet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SGC, SPT, Project Teams</a:t>
                      </a:r>
                    </a:p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Program/Process Owners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January (Year 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147108"/>
                  </a:ext>
                </a:extLst>
              </a:tr>
              <a:tr h="636344"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SMEA Report</a:t>
                      </a:r>
                    </a:p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Adjusted/Catch-up Plans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Conduct SMEA cum PIR on a quarterly basis using template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School Monitoring Team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Bookman Old Style" panose="02050604050505020204" pitchFamily="18" charset="0"/>
                        </a:rPr>
                        <a:t>SGC, SPT, Project Teams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Bookman Old Style" panose="02050604050505020204" pitchFamily="18" charset="0"/>
                        </a:rPr>
                        <a:t>Program/Process Owners</a:t>
                      </a:r>
                    </a:p>
                    <a:p>
                      <a:endParaRPr lang="en-US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Every end of the Quarter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195898"/>
                  </a:ext>
                </a:extLst>
              </a:tr>
              <a:tr h="534232"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School Report Card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Prepare School Report Card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School Monitoring Team</a:t>
                      </a:r>
                    </a:p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LIS Coordinator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Semestral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619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556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7840F-D786-420B-9E2D-7FB226A1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2BF31-712C-4EC7-8FA8-3AABA1831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E5100E1-658D-D173-BE84-98FFA91AE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855797"/>
              </p:ext>
            </p:extLst>
          </p:nvPr>
        </p:nvGraphicFramePr>
        <p:xfrm>
          <a:off x="441383" y="106483"/>
          <a:ext cx="11438627" cy="6386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657">
                  <a:extLst>
                    <a:ext uri="{9D8B030D-6E8A-4147-A177-3AD203B41FA5}">
                      <a16:colId xmlns:a16="http://schemas.microsoft.com/office/drawing/2014/main" val="1345242755"/>
                    </a:ext>
                  </a:extLst>
                </a:gridCol>
                <a:gridCol w="2859657">
                  <a:extLst>
                    <a:ext uri="{9D8B030D-6E8A-4147-A177-3AD203B41FA5}">
                      <a16:colId xmlns:a16="http://schemas.microsoft.com/office/drawing/2014/main" val="3619588099"/>
                    </a:ext>
                  </a:extLst>
                </a:gridCol>
                <a:gridCol w="2883900">
                  <a:extLst>
                    <a:ext uri="{9D8B030D-6E8A-4147-A177-3AD203B41FA5}">
                      <a16:colId xmlns:a16="http://schemas.microsoft.com/office/drawing/2014/main" val="3818945645"/>
                    </a:ext>
                  </a:extLst>
                </a:gridCol>
                <a:gridCol w="2835413">
                  <a:extLst>
                    <a:ext uri="{9D8B030D-6E8A-4147-A177-3AD203B41FA5}">
                      <a16:colId xmlns:a16="http://schemas.microsoft.com/office/drawing/2014/main" val="2083990057"/>
                    </a:ext>
                  </a:extLst>
                </a:gridCol>
              </a:tblGrid>
              <a:tr h="53423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Document 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Responsible 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Timeline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996313"/>
                  </a:ext>
                </a:extLst>
              </a:tr>
              <a:tr h="534232"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School Improvement Plan (updated)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Revisit SIP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latin typeface="Bookman Old Style" panose="02050604050505020204" pitchFamily="18" charset="0"/>
                        </a:rPr>
                        <a:t>PIAs identified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latin typeface="Bookman Old Style" panose="02050604050505020204" pitchFamily="18" charset="0"/>
                        </a:rPr>
                        <a:t>Planning Worksheet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latin typeface="Bookman Old Style" panose="02050604050505020204" pitchFamily="18" charset="0"/>
                        </a:rPr>
                        <a:t>Plan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SGC, SPT, Project Teams, School Monitoring Team, all other stakeholders</a:t>
                      </a:r>
                    </a:p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Program/Process Owners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October </a:t>
                      </a:r>
                    </a:p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(Before crafting of AIP </a:t>
                      </a:r>
                      <a:r>
                        <a:rPr lang="en-US" dirty="0" err="1">
                          <a:latin typeface="Bookman Old Style" panose="02050604050505020204" pitchFamily="18" charset="0"/>
                        </a:rPr>
                        <a:t>Yr</a:t>
                      </a:r>
                      <a:r>
                        <a:rPr lang="en-US" dirty="0">
                          <a:latin typeface="Bookman Old Style" panose="02050604050505020204" pitchFamily="18" charset="0"/>
                        </a:rPr>
                        <a:t> 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493852"/>
                  </a:ext>
                </a:extLst>
              </a:tr>
              <a:tr h="534232"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Annual Implementation Plan Year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Cull-out PIAs and activities identified for the first year from Planning Worksheet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SGC, SPT, Project Teams</a:t>
                      </a:r>
                    </a:p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Program/Process Owners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January (Year 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147108"/>
                  </a:ext>
                </a:extLst>
              </a:tr>
              <a:tr h="636344"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SMEA Report</a:t>
                      </a:r>
                    </a:p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Adjusted/Catch-up Plans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Conduct SMEA cum PIR on a quarterly basis using template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School Monitoring Team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Bookman Old Style" panose="02050604050505020204" pitchFamily="18" charset="0"/>
                        </a:rPr>
                        <a:t>SGC, SPT, Project Teams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Bookman Old Style" panose="02050604050505020204" pitchFamily="18" charset="0"/>
                        </a:rPr>
                        <a:t>Program/Process Owners</a:t>
                      </a:r>
                    </a:p>
                    <a:p>
                      <a:endParaRPr lang="en-US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Every end of the Quarter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195898"/>
                  </a:ext>
                </a:extLst>
              </a:tr>
              <a:tr h="534232"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School Report Card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Prepare School Report Card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School Monitoring Team</a:t>
                      </a:r>
                    </a:p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LIS Coordinator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ookman Old Style" panose="02050604050505020204" pitchFamily="18" charset="0"/>
                        </a:rPr>
                        <a:t>Semestral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619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99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69E4A-4E55-63CE-39C1-6AB1C602E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Forms and 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4E840-51C8-E4E3-D6F6-772BC6FFC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458"/>
            <a:ext cx="11455878" cy="4431017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2" action="ppaction://hlinkfile"/>
              </a:rPr>
              <a:t>Annex 1a – School-Community Data Template</a:t>
            </a:r>
            <a:endParaRPr lang="en-US" dirty="0"/>
          </a:p>
          <a:p>
            <a:r>
              <a:rPr lang="en-US" dirty="0">
                <a:hlinkClick r:id="rId3" action="ppaction://hlinkfile"/>
              </a:rPr>
              <a:t>Annex 1b – Child Mapping Tool</a:t>
            </a:r>
            <a:endParaRPr lang="en-US" dirty="0"/>
          </a:p>
          <a:p>
            <a:r>
              <a:rPr lang="en-US" dirty="0">
                <a:hlinkClick r:id="rId4" action="ppaction://hlinkfile"/>
              </a:rPr>
              <a:t>Annex 2a – Child Friendly School Survey</a:t>
            </a:r>
            <a:endParaRPr lang="en-US" dirty="0"/>
          </a:p>
          <a:p>
            <a:r>
              <a:rPr lang="en-US" dirty="0">
                <a:hlinkClick r:id="rId5" action="ppaction://hlinkfile"/>
              </a:rPr>
              <a:t>Annex 2b – Child Protection Policy Implementation Checklist</a:t>
            </a:r>
            <a:endParaRPr lang="en-US" dirty="0"/>
          </a:p>
          <a:p>
            <a:r>
              <a:rPr lang="en-US" dirty="0">
                <a:hlinkClick r:id="rId6" action="ppaction://hlinkfile"/>
              </a:rPr>
              <a:t>Annex 2c – Student Led School Watching and Hazard Mapping</a:t>
            </a:r>
            <a:endParaRPr lang="en-US" dirty="0"/>
          </a:p>
          <a:p>
            <a:r>
              <a:rPr lang="en-US" dirty="0">
                <a:hlinkClick r:id="rId7" action="ppaction://hlinkfile"/>
              </a:rPr>
              <a:t>Annex 3 – Gap Analysis</a:t>
            </a:r>
            <a:endParaRPr lang="en-US" dirty="0"/>
          </a:p>
          <a:p>
            <a:r>
              <a:rPr lang="en-US" dirty="0">
                <a:hlinkClick r:id="rId8" action="ppaction://hlinkfile"/>
              </a:rPr>
              <a:t>Annex 4 – Identifying Priority Improvement Areas</a:t>
            </a:r>
            <a:endParaRPr lang="en-US" dirty="0"/>
          </a:p>
          <a:p>
            <a:r>
              <a:rPr lang="en-US" dirty="0">
                <a:hlinkClick r:id="rId9" action="ppaction://hlinkfile"/>
              </a:rPr>
              <a:t>Annex 5 -  Planning Worksheet</a:t>
            </a:r>
            <a:endParaRPr lang="en-US" dirty="0"/>
          </a:p>
          <a:p>
            <a:r>
              <a:rPr lang="en-US" dirty="0">
                <a:hlinkClick r:id="rId10" action="ppaction://hlinkfile"/>
              </a:rPr>
              <a:t>Annex 9 – Project Work Plan and Budget Matrix</a:t>
            </a:r>
            <a:endParaRPr lang="en-US" dirty="0"/>
          </a:p>
          <a:p>
            <a:r>
              <a:rPr lang="en-US" dirty="0">
                <a:hlinkClick r:id="rId11" action="ppaction://hlinkfile"/>
              </a:rPr>
              <a:t>Annex 10 – Annual Implementation Plan</a:t>
            </a:r>
            <a:endParaRPr lang="en-US" dirty="0"/>
          </a:p>
          <a:p>
            <a:r>
              <a:rPr lang="en-US" dirty="0">
                <a:hlinkClick r:id="rId12" action="ppaction://hlinkfile"/>
              </a:rPr>
              <a:t>Annex 11 – SRC Summary of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557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635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A0ECD41-FDEB-4776-9682-6C55AF428B80}" vid="{334E9C85-F5EE-4E1B-911A-156BDF38C4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SDO 2020 Powerpoint Template</Template>
  <TotalTime>9039</TotalTime>
  <Words>463</Words>
  <Application>Microsoft Office PowerPoint</Application>
  <PresentationFormat>Widescreen</PresentationFormat>
  <Paragraphs>102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Bookman Old Style</vt:lpstr>
      <vt:lpstr>Calibri</vt:lpstr>
      <vt:lpstr>Calibri Light</vt:lpstr>
      <vt:lpstr>Office Theme</vt:lpstr>
      <vt:lpstr>Leadership and Governance </vt:lpstr>
      <vt:lpstr>PowerPoint Presentation</vt:lpstr>
      <vt:lpstr>PowerPoint Presentation</vt:lpstr>
      <vt:lpstr>PowerPoint Presentation</vt:lpstr>
      <vt:lpstr>Important Forms and Data 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Jonas Carlo Trillana</dc:creator>
  <cp:lastModifiedBy>Araceli Puno</cp:lastModifiedBy>
  <cp:revision>239</cp:revision>
  <cp:lastPrinted>2022-02-02T00:46:22Z</cp:lastPrinted>
  <dcterms:created xsi:type="dcterms:W3CDTF">2020-09-02T06:54:57Z</dcterms:created>
  <dcterms:modified xsi:type="dcterms:W3CDTF">2022-08-03T01:03:25Z</dcterms:modified>
</cp:coreProperties>
</file>